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1817" r:id="rId2"/>
    <p:sldId id="1827" r:id="rId3"/>
    <p:sldId id="1819" r:id="rId4"/>
    <p:sldId id="1829" r:id="rId5"/>
    <p:sldId id="1830" r:id="rId6"/>
    <p:sldId id="1822" r:id="rId7"/>
    <p:sldId id="1831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3F3F3"/>
    <a:srgbClr val="E12929"/>
    <a:srgbClr val="223638"/>
    <a:srgbClr val="9DC75A"/>
    <a:srgbClr val="FFD248"/>
    <a:srgbClr val="E2E2E2"/>
    <a:srgbClr val="D56363"/>
    <a:srgbClr val="2E3841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434" autoAdjust="0"/>
  </p:normalViewPr>
  <p:slideViewPr>
    <p:cSldViewPr>
      <p:cViewPr varScale="1">
        <p:scale>
          <a:sx n="79" d="100"/>
          <a:sy n="79" d="100"/>
        </p:scale>
        <p:origin x="664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6/23/2022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6/23/2022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6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C61FA-C41A-412D-A08A-F4F6C715B4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A97F2136-A055-4A9B-8B44-EB9CA89C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0147A3-92F6-4DAD-A1B8-F04363BF8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8434"/>
          <a:stretch/>
        </p:blipFill>
        <p:spPr>
          <a:xfrm>
            <a:off x="4311650" y="5962992"/>
            <a:ext cx="41275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40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666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1" hasCustomPrompt="1"/>
          </p:nvPr>
        </p:nvSpPr>
        <p:spPr>
          <a:xfrm>
            <a:off x="4007294" y="1172262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4007294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 hasCustomPrompt="1"/>
          </p:nvPr>
        </p:nvSpPr>
        <p:spPr>
          <a:xfrm>
            <a:off x="2192932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5" hasCustomPrompt="1"/>
          </p:nvPr>
        </p:nvSpPr>
        <p:spPr>
          <a:xfrm>
            <a:off x="5816796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70C5B3-BF2E-41C0-851D-1C52196E4C1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7C1D844-A0A2-4F5A-8CC2-82919D0E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5476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1" hasCustomPrompt="1"/>
          </p:nvPr>
        </p:nvSpPr>
        <p:spPr>
          <a:xfrm>
            <a:off x="4007294" y="1172262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4007294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 hasCustomPrompt="1"/>
          </p:nvPr>
        </p:nvSpPr>
        <p:spPr>
          <a:xfrm>
            <a:off x="2192932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381000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5" hasCustomPrompt="1"/>
          </p:nvPr>
        </p:nvSpPr>
        <p:spPr>
          <a:xfrm>
            <a:off x="5816796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6" hasCustomPrompt="1"/>
          </p:nvPr>
        </p:nvSpPr>
        <p:spPr>
          <a:xfrm>
            <a:off x="7628727" y="2811374"/>
            <a:ext cx="1122592" cy="1122592"/>
          </a:xfrm>
          <a:custGeom>
            <a:avLst/>
            <a:gdLst>
              <a:gd name="connsiteX0" fmla="*/ 561296 w 1122592"/>
              <a:gd name="connsiteY0" fmla="*/ 0 h 1122592"/>
              <a:gd name="connsiteX1" fmla="*/ 1122592 w 1122592"/>
              <a:gd name="connsiteY1" fmla="*/ 561296 h 1122592"/>
              <a:gd name="connsiteX2" fmla="*/ 561296 w 1122592"/>
              <a:gd name="connsiteY2" fmla="*/ 1122592 h 1122592"/>
              <a:gd name="connsiteX3" fmla="*/ 0 w 1122592"/>
              <a:gd name="connsiteY3" fmla="*/ 561296 h 1122592"/>
              <a:gd name="connsiteX4" fmla="*/ 561296 w 1122592"/>
              <a:gd name="connsiteY4" fmla="*/ 0 h 112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592" h="1122592">
                <a:moveTo>
                  <a:pt x="561296" y="0"/>
                </a:moveTo>
                <a:cubicBezTo>
                  <a:pt x="871291" y="0"/>
                  <a:pt x="1122592" y="251301"/>
                  <a:pt x="1122592" y="561296"/>
                </a:cubicBezTo>
                <a:cubicBezTo>
                  <a:pt x="1122592" y="871291"/>
                  <a:pt x="871291" y="1122592"/>
                  <a:pt x="561296" y="1122592"/>
                </a:cubicBezTo>
                <a:cubicBezTo>
                  <a:pt x="251301" y="1122592"/>
                  <a:pt x="0" y="871291"/>
                  <a:pt x="0" y="561296"/>
                </a:cubicBezTo>
                <a:cubicBezTo>
                  <a:pt x="0" y="251301"/>
                  <a:pt x="251301" y="0"/>
                  <a:pt x="56129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A451750-B63B-4E37-8073-82667C9E32B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D31635E-DB94-4913-AB98-D5A6BC783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882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/>
          </p:cNvSpPr>
          <p:nvPr>
            <p:ph type="pic" sz="quarter" idx="11" hasCustomPrompt="1"/>
          </p:nvPr>
        </p:nvSpPr>
        <p:spPr>
          <a:xfrm>
            <a:off x="3420559" y="971549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2" hasCustomPrompt="1"/>
          </p:nvPr>
        </p:nvSpPr>
        <p:spPr>
          <a:xfrm>
            <a:off x="3420559" y="2276093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3" hasCustomPrompt="1"/>
          </p:nvPr>
        </p:nvSpPr>
        <p:spPr>
          <a:xfrm>
            <a:off x="3420559" y="3580637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14" hasCustomPrompt="1"/>
          </p:nvPr>
        </p:nvSpPr>
        <p:spPr>
          <a:xfrm>
            <a:off x="6460119" y="971549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5" hasCustomPrompt="1"/>
          </p:nvPr>
        </p:nvSpPr>
        <p:spPr>
          <a:xfrm>
            <a:off x="6460119" y="2276093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6" hasCustomPrompt="1"/>
          </p:nvPr>
        </p:nvSpPr>
        <p:spPr>
          <a:xfrm>
            <a:off x="6460119" y="3580637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7" hasCustomPrompt="1"/>
          </p:nvPr>
        </p:nvSpPr>
        <p:spPr>
          <a:xfrm>
            <a:off x="380999" y="2276093"/>
            <a:ext cx="1124712" cy="1124712"/>
          </a:xfrm>
          <a:custGeom>
            <a:avLst/>
            <a:gdLst>
              <a:gd name="connsiteX0" fmla="*/ 562356 w 1124712"/>
              <a:gd name="connsiteY0" fmla="*/ 0 h 1124712"/>
              <a:gd name="connsiteX1" fmla="*/ 1124712 w 1124712"/>
              <a:gd name="connsiteY1" fmla="*/ 562356 h 1124712"/>
              <a:gd name="connsiteX2" fmla="*/ 562356 w 1124712"/>
              <a:gd name="connsiteY2" fmla="*/ 1124712 h 1124712"/>
              <a:gd name="connsiteX3" fmla="*/ 0 w 1124712"/>
              <a:gd name="connsiteY3" fmla="*/ 562356 h 1124712"/>
              <a:gd name="connsiteX4" fmla="*/ 562356 w 1124712"/>
              <a:gd name="connsiteY4" fmla="*/ 0 h 112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712" h="1124712">
                <a:moveTo>
                  <a:pt x="562356" y="0"/>
                </a:moveTo>
                <a:cubicBezTo>
                  <a:pt x="872937" y="0"/>
                  <a:pt x="1124712" y="251775"/>
                  <a:pt x="1124712" y="562356"/>
                </a:cubicBezTo>
                <a:cubicBezTo>
                  <a:pt x="1124712" y="872937"/>
                  <a:pt x="872937" y="1124712"/>
                  <a:pt x="562356" y="1124712"/>
                </a:cubicBezTo>
                <a:cubicBezTo>
                  <a:pt x="251775" y="1124712"/>
                  <a:pt x="0" y="872937"/>
                  <a:pt x="0" y="562356"/>
                </a:cubicBezTo>
                <a:cubicBezTo>
                  <a:pt x="0" y="251775"/>
                  <a:pt x="251775" y="0"/>
                  <a:pt x="5623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E3A4126-C0A8-43DB-9B08-0E5A5D8D08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44DE0BD1-48A0-49F1-ABC0-5101D63BF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823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381000" y="1092418"/>
            <a:ext cx="4191000" cy="3463816"/>
          </a:xfrm>
          <a:prstGeom prst="roundRect">
            <a:avLst>
              <a:gd name="adj" fmla="val 1007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33E100C-FFE2-4D12-A2DB-6C52DC4FAB0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6590F52-9F50-4DAB-9457-6FD933A74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165F87F-C8A8-45A0-9528-C5B301086C8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6AFBC939-A4C4-4076-A031-DE0981E64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EF39CB9-2FF1-4403-8EEC-9259EC6547E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53107" y="1092417"/>
            <a:ext cx="4191000" cy="3463816"/>
          </a:xfrm>
          <a:custGeom>
            <a:avLst/>
            <a:gdLst>
              <a:gd name="connsiteX0" fmla="*/ 34881 w 4191000"/>
              <a:gd name="connsiteY0" fmla="*/ 0 h 3463816"/>
              <a:gd name="connsiteX1" fmla="*/ 4156119 w 4191000"/>
              <a:gd name="connsiteY1" fmla="*/ 0 h 3463816"/>
              <a:gd name="connsiteX2" fmla="*/ 4191000 w 4191000"/>
              <a:gd name="connsiteY2" fmla="*/ 34881 h 3463816"/>
              <a:gd name="connsiteX3" fmla="*/ 4191000 w 4191000"/>
              <a:gd name="connsiteY3" fmla="*/ 3428935 h 3463816"/>
              <a:gd name="connsiteX4" fmla="*/ 4156119 w 4191000"/>
              <a:gd name="connsiteY4" fmla="*/ 3463816 h 3463816"/>
              <a:gd name="connsiteX5" fmla="*/ 34881 w 4191000"/>
              <a:gd name="connsiteY5" fmla="*/ 3463816 h 3463816"/>
              <a:gd name="connsiteX6" fmla="*/ 0 w 4191000"/>
              <a:gd name="connsiteY6" fmla="*/ 3428935 h 3463816"/>
              <a:gd name="connsiteX7" fmla="*/ 0 w 4191000"/>
              <a:gd name="connsiteY7" fmla="*/ 34881 h 3463816"/>
              <a:gd name="connsiteX8" fmla="*/ 34881 w 4191000"/>
              <a:gd name="connsiteY8" fmla="*/ 0 h 346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91000" h="3463816">
                <a:moveTo>
                  <a:pt x="34881" y="0"/>
                </a:moveTo>
                <a:lnTo>
                  <a:pt x="4156119" y="0"/>
                </a:lnTo>
                <a:cubicBezTo>
                  <a:pt x="4175383" y="0"/>
                  <a:pt x="4191000" y="15617"/>
                  <a:pt x="4191000" y="34881"/>
                </a:cubicBezTo>
                <a:lnTo>
                  <a:pt x="4191000" y="3428935"/>
                </a:lnTo>
                <a:cubicBezTo>
                  <a:pt x="4191000" y="3448199"/>
                  <a:pt x="4175383" y="3463816"/>
                  <a:pt x="4156119" y="3463816"/>
                </a:cubicBezTo>
                <a:lnTo>
                  <a:pt x="34881" y="3463816"/>
                </a:lnTo>
                <a:cubicBezTo>
                  <a:pt x="15617" y="3463816"/>
                  <a:pt x="0" y="3448199"/>
                  <a:pt x="0" y="3428935"/>
                </a:cubicBezTo>
                <a:lnTo>
                  <a:pt x="0" y="34881"/>
                </a:lnTo>
                <a:cubicBezTo>
                  <a:pt x="0" y="15617"/>
                  <a:pt x="15617" y="0"/>
                  <a:pt x="3488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00558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231682" y="1089660"/>
            <a:ext cx="2667000" cy="2548888"/>
          </a:xfrm>
          <a:prstGeom prst="roundRect">
            <a:avLst>
              <a:gd name="adj" fmla="val 4035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81000" y="1089660"/>
            <a:ext cx="2667000" cy="2548888"/>
          </a:xfrm>
          <a:prstGeom prst="roundRect">
            <a:avLst>
              <a:gd name="adj" fmla="val 4971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6082363" y="1089660"/>
            <a:ext cx="2667000" cy="2548888"/>
          </a:xfrm>
          <a:prstGeom prst="roundRect">
            <a:avLst>
              <a:gd name="adj" fmla="val 4971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4078EB-6497-45B1-BD1D-CCAB4661BD7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2E1D543-32D9-4935-990E-5BD7966A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047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238500" y="1103630"/>
            <a:ext cx="2667000" cy="165374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81000" y="1103630"/>
            <a:ext cx="2667000" cy="165374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6082363" y="1103630"/>
            <a:ext cx="2667000" cy="165374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3238500" y="2903854"/>
            <a:ext cx="2667000" cy="165374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81000" y="2903854"/>
            <a:ext cx="2667000" cy="165374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6082363" y="2903854"/>
            <a:ext cx="2667000" cy="165374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A48F3E6-431B-4310-AE2F-78CFE85C1BA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2A4AA5D7-A330-4E9D-80D8-5FF39E707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355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 hasCustomPrompt="1"/>
          </p:nvPr>
        </p:nvSpPr>
        <p:spPr>
          <a:xfrm>
            <a:off x="387819" y="1131570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 hasCustomPrompt="1"/>
          </p:nvPr>
        </p:nvSpPr>
        <p:spPr>
          <a:xfrm>
            <a:off x="2479910" y="2833911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 hasCustomPrompt="1"/>
          </p:nvPr>
        </p:nvSpPr>
        <p:spPr>
          <a:xfrm>
            <a:off x="6664091" y="2833911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1131570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42A0794-48E7-4DE8-90C1-81B68845D62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47CC440-939C-4313-AD8C-0343B229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2378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80999" y="1101090"/>
            <a:ext cx="2667001" cy="3451860"/>
          </a:xfrm>
          <a:custGeom>
            <a:avLst/>
            <a:gdLst>
              <a:gd name="connsiteX0" fmla="*/ 0 w 2789454"/>
              <a:gd name="connsiteY0" fmla="*/ 0 h 2057400"/>
              <a:gd name="connsiteX1" fmla="*/ 2789454 w 2789454"/>
              <a:gd name="connsiteY1" fmla="*/ 0 h 2057400"/>
              <a:gd name="connsiteX2" fmla="*/ 2789454 w 2789454"/>
              <a:gd name="connsiteY2" fmla="*/ 2057400 h 2057400"/>
              <a:gd name="connsiteX3" fmla="*/ 0 w 2789454"/>
              <a:gd name="connsiteY3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9454" h="2057400">
                <a:moveTo>
                  <a:pt x="0" y="0"/>
                </a:moveTo>
                <a:lnTo>
                  <a:pt x="2789454" y="0"/>
                </a:lnTo>
                <a:lnTo>
                  <a:pt x="2789454" y="2057400"/>
                </a:lnTo>
                <a:lnTo>
                  <a:pt x="0" y="2057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5984405" y="2827020"/>
            <a:ext cx="2764956" cy="1725930"/>
          </a:xfrm>
          <a:custGeom>
            <a:avLst/>
            <a:gdLst>
              <a:gd name="connsiteX0" fmla="*/ 0 w 2764956"/>
              <a:gd name="connsiteY0" fmla="*/ 0 h 1690687"/>
              <a:gd name="connsiteX1" fmla="*/ 2764956 w 2764956"/>
              <a:gd name="connsiteY1" fmla="*/ 0 h 1690687"/>
              <a:gd name="connsiteX2" fmla="*/ 2764956 w 2764956"/>
              <a:gd name="connsiteY2" fmla="*/ 1690687 h 1690687"/>
              <a:gd name="connsiteX3" fmla="*/ 0 w 2764956"/>
              <a:gd name="connsiteY3" fmla="*/ 1690687 h 16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56" h="1690687">
                <a:moveTo>
                  <a:pt x="0" y="0"/>
                </a:moveTo>
                <a:lnTo>
                  <a:pt x="2764956" y="0"/>
                </a:lnTo>
                <a:lnTo>
                  <a:pt x="2764956" y="1690687"/>
                </a:lnTo>
                <a:lnTo>
                  <a:pt x="0" y="16906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2EEF69E-2448-44B8-AAB3-948191CB7D7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3795693-05F4-4395-B15E-7CE6BB36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4FF211A7-582C-49A7-8FB0-9F18152E2E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19449" y="1101091"/>
            <a:ext cx="2764956" cy="1725930"/>
          </a:xfrm>
          <a:custGeom>
            <a:avLst/>
            <a:gdLst>
              <a:gd name="connsiteX0" fmla="*/ 0 w 2764956"/>
              <a:gd name="connsiteY0" fmla="*/ 0 h 1690687"/>
              <a:gd name="connsiteX1" fmla="*/ 2764956 w 2764956"/>
              <a:gd name="connsiteY1" fmla="*/ 0 h 1690687"/>
              <a:gd name="connsiteX2" fmla="*/ 2764956 w 2764956"/>
              <a:gd name="connsiteY2" fmla="*/ 1690687 h 1690687"/>
              <a:gd name="connsiteX3" fmla="*/ 0 w 2764956"/>
              <a:gd name="connsiteY3" fmla="*/ 1690687 h 16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56" h="1690687">
                <a:moveTo>
                  <a:pt x="0" y="0"/>
                </a:moveTo>
                <a:lnTo>
                  <a:pt x="2764956" y="0"/>
                </a:lnTo>
                <a:lnTo>
                  <a:pt x="2764956" y="1690687"/>
                </a:lnTo>
                <a:lnTo>
                  <a:pt x="0" y="16906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619675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26479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109311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F21EA204-0E66-42D5-8287-E14F9D9AE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283779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097138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812E734-E6B4-4283-B002-1BABA25F39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CF44756-97F3-4C03-B1B2-C6D5544C2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4283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3A2B3B7-9372-4B72-A8DD-B18EAA6348A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10000" y="730530"/>
            <a:ext cx="4946182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AC80E6BC-0704-4252-9CB7-7DFABCC7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282611"/>
            <a:ext cx="4946182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368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0255752-9C9C-494E-A7C0-B73A471D0B9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FA65095-7F09-4317-A2B5-761B0147B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2018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5869744-BAB0-4814-B59A-91FE542F345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DAFF2B93-4B3F-4871-B48D-C13878F07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214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36F9EE0-7C7F-485F-B295-7174E1C124C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57600" y="730530"/>
            <a:ext cx="5098582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81FD778E-087D-4C7F-88EE-3515D15A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282611"/>
            <a:ext cx="5098582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9525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3105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C8BC8D3-27D5-464C-B2CF-A8100179192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05371DA8-E28C-4CBD-A7C0-1E1D27BD7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5800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377139" y="1089659"/>
            <a:ext cx="1999651" cy="2548889"/>
          </a:xfrm>
          <a:prstGeom prst="roundRect">
            <a:avLst>
              <a:gd name="adj" fmla="val 3671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2516788" y="1089659"/>
            <a:ext cx="1999651" cy="2548889"/>
          </a:xfrm>
          <a:prstGeom prst="roundRect">
            <a:avLst>
              <a:gd name="adj" fmla="val 4633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4624503" y="1089659"/>
            <a:ext cx="1999651" cy="2548889"/>
          </a:xfrm>
          <a:prstGeom prst="roundRect">
            <a:avLst>
              <a:gd name="adj" fmla="val 2708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6749713" y="1089659"/>
            <a:ext cx="1999651" cy="2548889"/>
          </a:xfrm>
          <a:prstGeom prst="roundRect">
            <a:avLst>
              <a:gd name="adj" fmla="val 6077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E94A96C-F1C2-4918-A1A6-210D0FB91E8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5716BE9-808B-4964-B8D6-7A9F42205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4104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9" hasCustomPrompt="1"/>
          </p:nvPr>
        </p:nvSpPr>
        <p:spPr>
          <a:xfrm>
            <a:off x="380999" y="1089660"/>
            <a:ext cx="1524000" cy="2548890"/>
          </a:xfrm>
          <a:prstGeom prst="roundRect">
            <a:avLst>
              <a:gd name="adj" fmla="val 5299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0" hasCustomPrompt="1"/>
          </p:nvPr>
        </p:nvSpPr>
        <p:spPr>
          <a:xfrm>
            <a:off x="2099008" y="1089660"/>
            <a:ext cx="1524000" cy="2548890"/>
          </a:xfrm>
          <a:prstGeom prst="roundRect">
            <a:avLst>
              <a:gd name="adj" fmla="val 4035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1" hasCustomPrompt="1"/>
          </p:nvPr>
        </p:nvSpPr>
        <p:spPr>
          <a:xfrm>
            <a:off x="3817017" y="1089660"/>
            <a:ext cx="1524000" cy="2548890"/>
          </a:xfrm>
          <a:prstGeom prst="roundRect">
            <a:avLst>
              <a:gd name="adj" fmla="val 4035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22" hasCustomPrompt="1"/>
          </p:nvPr>
        </p:nvSpPr>
        <p:spPr>
          <a:xfrm>
            <a:off x="5535026" y="1089660"/>
            <a:ext cx="1524000" cy="2548890"/>
          </a:xfrm>
          <a:prstGeom prst="roundRect">
            <a:avLst>
              <a:gd name="adj" fmla="val 5299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3" hasCustomPrompt="1"/>
          </p:nvPr>
        </p:nvSpPr>
        <p:spPr>
          <a:xfrm>
            <a:off x="7253036" y="1089660"/>
            <a:ext cx="1524000" cy="2548890"/>
          </a:xfrm>
          <a:prstGeom prst="roundRect">
            <a:avLst>
              <a:gd name="adj" fmla="val 4667"/>
            </a:avLst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225DE12-81AC-4F05-8E38-8E4ADB1279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4B61880B-FD09-4A7A-92D4-4C6185BE7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7834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45777B3-CD33-44A9-B47E-DA74C51BFDB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C9350706-382C-41AA-80F5-9262A9DC7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025D45E2-BD89-4A94-9C4B-1AE6A4C58A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092418"/>
            <a:ext cx="4572000" cy="21710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032358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4343399" y="0"/>
            <a:ext cx="4800600" cy="5143500"/>
          </a:xfrm>
          <a:custGeom>
            <a:avLst/>
            <a:gdLst>
              <a:gd name="connsiteX0" fmla="*/ 2400932 w 4800600"/>
              <a:gd name="connsiteY0" fmla="*/ 0 h 5143500"/>
              <a:gd name="connsiteX1" fmla="*/ 4800600 w 4800600"/>
              <a:gd name="connsiteY1" fmla="*/ 0 h 5143500"/>
              <a:gd name="connsiteX2" fmla="*/ 4800600 w 4800600"/>
              <a:gd name="connsiteY2" fmla="*/ 5143500 h 5143500"/>
              <a:gd name="connsiteX3" fmla="*/ 2400932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2400932" y="0"/>
                </a:moveTo>
                <a:lnTo>
                  <a:pt x="4800600" y="0"/>
                </a:lnTo>
                <a:lnTo>
                  <a:pt x="4800600" y="5143500"/>
                </a:lnTo>
                <a:lnTo>
                  <a:pt x="240093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4643180-0F57-45C4-ADFF-2D411BC02A1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3C14928B-987E-461F-9F57-EA39E0953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67521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P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1" y="1112521"/>
            <a:ext cx="1891362" cy="3444239"/>
          </a:xfrm>
          <a:custGeom>
            <a:avLst/>
            <a:gdLst>
              <a:gd name="connsiteX0" fmla="*/ 0 w 5383752"/>
              <a:gd name="connsiteY0" fmla="*/ 0 h 3471423"/>
              <a:gd name="connsiteX1" fmla="*/ 5383752 w 5383752"/>
              <a:gd name="connsiteY1" fmla="*/ 0 h 3471423"/>
              <a:gd name="connsiteX2" fmla="*/ 5383752 w 5383752"/>
              <a:gd name="connsiteY2" fmla="*/ 3471423 h 3471423"/>
              <a:gd name="connsiteX3" fmla="*/ 0 w 5383752"/>
              <a:gd name="connsiteY3" fmla="*/ 3471423 h 347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752" h="3471423">
                <a:moveTo>
                  <a:pt x="0" y="0"/>
                </a:moveTo>
                <a:lnTo>
                  <a:pt x="5383752" y="0"/>
                </a:lnTo>
                <a:lnTo>
                  <a:pt x="5383752" y="3471423"/>
                </a:lnTo>
                <a:lnTo>
                  <a:pt x="0" y="3471423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bIns="274320" anchor="b">
            <a:noAutofit/>
          </a:bodyPr>
          <a:lstStyle>
            <a:lvl1pPr marL="0" indent="0" algn="ctr">
              <a:buNone/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4699000" y="1112521"/>
            <a:ext cx="1891362" cy="3444239"/>
          </a:xfrm>
          <a:custGeom>
            <a:avLst/>
            <a:gdLst>
              <a:gd name="connsiteX0" fmla="*/ 0 w 5383752"/>
              <a:gd name="connsiteY0" fmla="*/ 0 h 3471423"/>
              <a:gd name="connsiteX1" fmla="*/ 5383752 w 5383752"/>
              <a:gd name="connsiteY1" fmla="*/ 0 h 3471423"/>
              <a:gd name="connsiteX2" fmla="*/ 5383752 w 5383752"/>
              <a:gd name="connsiteY2" fmla="*/ 3471423 h 3471423"/>
              <a:gd name="connsiteX3" fmla="*/ 0 w 5383752"/>
              <a:gd name="connsiteY3" fmla="*/ 3471423 h 347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752" h="3471423">
                <a:moveTo>
                  <a:pt x="0" y="0"/>
                </a:moveTo>
                <a:lnTo>
                  <a:pt x="5383752" y="0"/>
                </a:lnTo>
                <a:lnTo>
                  <a:pt x="5383752" y="3471423"/>
                </a:lnTo>
                <a:lnTo>
                  <a:pt x="0" y="3471423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bIns="274320" anchor="b">
            <a:noAutofit/>
          </a:bodyPr>
          <a:lstStyle>
            <a:lvl1pPr marL="0" indent="0" algn="ctr">
              <a:buNone/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2540000" y="1112521"/>
            <a:ext cx="1891362" cy="3444239"/>
          </a:xfrm>
          <a:custGeom>
            <a:avLst/>
            <a:gdLst>
              <a:gd name="connsiteX0" fmla="*/ 0 w 5383752"/>
              <a:gd name="connsiteY0" fmla="*/ 0 h 3471423"/>
              <a:gd name="connsiteX1" fmla="*/ 5383752 w 5383752"/>
              <a:gd name="connsiteY1" fmla="*/ 0 h 3471423"/>
              <a:gd name="connsiteX2" fmla="*/ 5383752 w 5383752"/>
              <a:gd name="connsiteY2" fmla="*/ 3471423 h 3471423"/>
              <a:gd name="connsiteX3" fmla="*/ 0 w 5383752"/>
              <a:gd name="connsiteY3" fmla="*/ 3471423 h 347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752" h="3471423">
                <a:moveTo>
                  <a:pt x="0" y="0"/>
                </a:moveTo>
                <a:lnTo>
                  <a:pt x="5383752" y="0"/>
                </a:lnTo>
                <a:lnTo>
                  <a:pt x="5383752" y="3471423"/>
                </a:lnTo>
                <a:lnTo>
                  <a:pt x="0" y="3471423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bIns="274320" anchor="b">
            <a:noAutofit/>
          </a:bodyPr>
          <a:lstStyle>
            <a:lvl1pPr marL="0" indent="0" algn="ctr">
              <a:buNone/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81000" y="1112521"/>
            <a:ext cx="1891362" cy="3444239"/>
          </a:xfrm>
          <a:custGeom>
            <a:avLst/>
            <a:gdLst>
              <a:gd name="connsiteX0" fmla="*/ 0 w 5383752"/>
              <a:gd name="connsiteY0" fmla="*/ 0 h 3471423"/>
              <a:gd name="connsiteX1" fmla="*/ 5383752 w 5383752"/>
              <a:gd name="connsiteY1" fmla="*/ 0 h 3471423"/>
              <a:gd name="connsiteX2" fmla="*/ 5383752 w 5383752"/>
              <a:gd name="connsiteY2" fmla="*/ 3471423 h 3471423"/>
              <a:gd name="connsiteX3" fmla="*/ 0 w 5383752"/>
              <a:gd name="connsiteY3" fmla="*/ 3471423 h 347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3752" h="3471423">
                <a:moveTo>
                  <a:pt x="0" y="0"/>
                </a:moveTo>
                <a:lnTo>
                  <a:pt x="5383752" y="0"/>
                </a:lnTo>
                <a:lnTo>
                  <a:pt x="5383752" y="3471423"/>
                </a:lnTo>
                <a:lnTo>
                  <a:pt x="0" y="3471423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bIns="274320" anchor="b">
            <a:noAutofit/>
          </a:bodyPr>
          <a:lstStyle>
            <a:lvl1pPr marL="0" indent="0" algn="ctr">
              <a:buNone/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7467A3F-1A2E-4341-ADC6-B8A59EB2AA8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819" y="73053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A24AE4A-8A41-49CF-82F4-45D82D3E6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7670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91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F52FDBB7-EC91-4F83-BE5C-2E01464837AA}"/>
              </a:ext>
            </a:extLst>
          </p:cNvPr>
          <p:cNvSpPr/>
          <p:nvPr userDrawn="1"/>
        </p:nvSpPr>
        <p:spPr bwMode="auto">
          <a:xfrm>
            <a:off x="0" y="-15903"/>
            <a:ext cx="9144000" cy="5178453"/>
          </a:xfrm>
          <a:prstGeom prst="rect">
            <a:avLst/>
          </a:pr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981C1C8-0E22-4D6A-B27D-EEBE112C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/>
          <a:srcRect r="87189"/>
          <a:stretch/>
        </p:blipFill>
        <p:spPr>
          <a:xfrm>
            <a:off x="8305800" y="4400550"/>
            <a:ext cx="838200" cy="7217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75" r:id="rId2"/>
    <p:sldLayoutId id="2147483959" r:id="rId3"/>
    <p:sldLayoutId id="2147484217" r:id="rId4"/>
    <p:sldLayoutId id="2147484216" r:id="rId5"/>
    <p:sldLayoutId id="2147484218" r:id="rId6"/>
    <p:sldLayoutId id="2147484168" r:id="rId7"/>
    <p:sldLayoutId id="2147484179" r:id="rId8"/>
    <p:sldLayoutId id="2147484096" r:id="rId9"/>
    <p:sldLayoutId id="2147484188" r:id="rId10"/>
    <p:sldLayoutId id="2147484184" r:id="rId11"/>
    <p:sldLayoutId id="2147484122" r:id="rId12"/>
    <p:sldLayoutId id="2147484177" r:id="rId13"/>
    <p:sldLayoutId id="2147484197" r:id="rId14"/>
    <p:sldLayoutId id="2147484190" r:id="rId15"/>
    <p:sldLayoutId id="2147484204" r:id="rId16"/>
    <p:sldLayoutId id="2147484192" r:id="rId17"/>
    <p:sldLayoutId id="2147484193" r:id="rId18"/>
    <p:sldLayoutId id="2147484194" r:id="rId19"/>
    <p:sldLayoutId id="2147484169" r:id="rId20"/>
    <p:sldLayoutId id="2147484173" r:id="rId21"/>
    <p:sldLayoutId id="2147484189" r:id="rId22"/>
    <p:sldLayoutId id="2147484210" r:id="rId23"/>
    <p:sldLayoutId id="2147484214" r:id="rId24"/>
    <p:sldLayoutId id="2147484233" r:id="rId25"/>
    <p:sldLayoutId id="2147484242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BE76BF-30F6-4586-A0EB-0D2CAD6249B9}"/>
              </a:ext>
            </a:extLst>
          </p:cNvPr>
          <p:cNvSpPr/>
          <p:nvPr/>
        </p:nvSpPr>
        <p:spPr bwMode="auto">
          <a:xfrm>
            <a:off x="0" y="0"/>
            <a:ext cx="9144000" cy="5143499"/>
          </a:xfrm>
          <a:prstGeom prst="rect">
            <a:avLst/>
          </a:prstGeom>
          <a:solidFill>
            <a:srgbClr val="00999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0" name="Footer Text"/>
          <p:cNvSpPr txBox="1"/>
          <p:nvPr/>
        </p:nvSpPr>
        <p:spPr>
          <a:xfrm>
            <a:off x="914400" y="1804560"/>
            <a:ext cx="739140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3500" b="1" dirty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rPr>
              <a:t>Voneus Broadband </a:t>
            </a:r>
          </a:p>
          <a:p>
            <a:pPr algn="ctr"/>
            <a:r>
              <a:rPr lang="en-GB" sz="3500" b="1" dirty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rPr>
              <a:t>is coming to </a:t>
            </a:r>
            <a:r>
              <a:rPr lang="en-GB" sz="3500" b="1" dirty="0" err="1">
                <a:solidFill>
                  <a:schemeClr val="bg1"/>
                </a:solidFill>
                <a:latin typeface="+mj-lt"/>
                <a:cs typeface="Calibri Light" panose="020F0302020204030204" pitchFamily="34" charset="0"/>
              </a:rPr>
              <a:t>Lamyatt</a:t>
            </a:r>
            <a:endParaRPr lang="en-GB" sz="3500" b="1" dirty="0">
              <a:solidFill>
                <a:schemeClr val="bg1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132306" y="1434038"/>
            <a:ext cx="2879388" cy="45719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3132306" y="3663743"/>
            <a:ext cx="2879388" cy="45719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E45873-38A1-40BF-8D17-39A3E02C2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189"/>
          <a:stretch/>
        </p:blipFill>
        <p:spPr>
          <a:xfrm>
            <a:off x="8229600" y="4324350"/>
            <a:ext cx="838200" cy="72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8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  <a:t>Who is Voneus?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07B2E-8D4E-4CF7-862D-99051D2185C3}"/>
              </a:ext>
            </a:extLst>
          </p:cNvPr>
          <p:cNvSpPr txBox="1"/>
          <p:nvPr/>
        </p:nvSpPr>
        <p:spPr>
          <a:xfrm>
            <a:off x="304800" y="895350"/>
            <a:ext cx="81534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cs typeface="Calibri Light" panose="020F0302020204030204" pitchFamily="34" charset="0"/>
              </a:rPr>
              <a:t>Voneus is the champion of rural community broadband and a leading provider of Superfast and Gigabit enabled broadband for homes and businesses located in poorly connected, difficult to reach, or overlooked areas of the UK.</a:t>
            </a:r>
          </a:p>
          <a:p>
            <a:endParaRPr lang="en-GB" sz="1400" dirty="0">
              <a:cs typeface="Calibri Light" panose="020F0302020204030204" pitchFamily="34" charset="0"/>
            </a:endParaRPr>
          </a:p>
          <a:p>
            <a:r>
              <a:rPr lang="en-GB" sz="1400" dirty="0">
                <a:cs typeface="Calibri Light" panose="020F0302020204030204" pitchFamily="34" charset="0"/>
              </a:rPr>
              <a:t>Founded in 2015, our broadband services are now live in over 26 counties.</a:t>
            </a:r>
          </a:p>
          <a:p>
            <a:endParaRPr lang="en-GB" sz="1400" dirty="0">
              <a:cs typeface="Calibri Light" panose="020F0302020204030204" pitchFamily="34" charset="0"/>
            </a:endParaRPr>
          </a:p>
          <a:p>
            <a:r>
              <a:rPr lang="en-GB" sz="1400" dirty="0">
                <a:cs typeface="Calibri Light" panose="020F0302020204030204" pitchFamily="34" charset="0"/>
              </a:rPr>
              <a:t>We work closely with local communities, councils, local Broadband Action Groups and local ‘Broadband Champions’ to find the best way to engage and build relationships in the areas we work in. </a:t>
            </a:r>
          </a:p>
          <a:p>
            <a:endParaRPr lang="en-GB" sz="1400" dirty="0">
              <a:cs typeface="Calibri Light" panose="020F0302020204030204" pitchFamily="34" charset="0"/>
            </a:endParaRPr>
          </a:p>
          <a:p>
            <a:r>
              <a:rPr lang="en-GB" sz="1400" dirty="0">
                <a:cs typeface="Calibri Light" panose="020F0302020204030204" pitchFamily="34" charset="0"/>
              </a:rPr>
              <a:t>In every community that we connect, we aim to give a free connection to a community hub. </a:t>
            </a:r>
          </a:p>
          <a:p>
            <a:endParaRPr lang="en-GB" sz="1400" dirty="0">
              <a:cs typeface="Calibri Light" panose="020F0302020204030204" pitchFamily="34" charset="0"/>
            </a:endParaRPr>
          </a:p>
          <a:p>
            <a:r>
              <a:rPr lang="en-GB" sz="1400" dirty="0">
                <a:cs typeface="Calibri Light" panose="020F0302020204030204" pitchFamily="34" charset="0"/>
              </a:rPr>
              <a:t>Our service is backed up with round-the-clock support from Voneus’ team of experienced broadband technicians, engineers and customer support professionals.</a:t>
            </a:r>
          </a:p>
          <a:p>
            <a:endParaRPr lang="en-GB" sz="1400" dirty="0">
              <a:cs typeface="Calibri Light" panose="020F0302020204030204" pitchFamily="34" charset="0"/>
            </a:endParaRPr>
          </a:p>
          <a:p>
            <a:r>
              <a:rPr lang="en-GB" sz="1400" dirty="0">
                <a:cs typeface="Calibri Light" panose="020F0302020204030204" pitchFamily="34" charset="0"/>
              </a:rPr>
              <a:t>We are an Associate Member of the British Holiday and Home Parks Association (BH&amp;HPA), and our CEO sits on the boards of ISPA and WISPA.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8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  <a:t>Our funding partners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3B1CC-E3E6-453D-8C9D-ACAFE8D2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71550"/>
            <a:ext cx="7587872" cy="362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9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  <a:t>Voneus multi-region resilient 100Gbps core network</a:t>
            </a:r>
            <a:b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</a:br>
            <a:endParaRPr lang="en-US" b="1" dirty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F727521-8D9C-C25C-5279-65D5412C9A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7369"/>
            <a:ext cx="5931701" cy="417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3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  <a:t>Voneus resilient access network design</a:t>
            </a:r>
            <a:b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</a:br>
            <a:endParaRPr lang="en-US" b="1" dirty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60C81EA-3D21-15CE-ADDB-902F77DF4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18" y="671504"/>
            <a:ext cx="5936781" cy="417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45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  <a:t>Speeds and packages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09A61-CBAB-4183-8420-02282FA8091C}"/>
              </a:ext>
            </a:extLst>
          </p:cNvPr>
          <p:cNvSpPr txBox="1"/>
          <p:nvPr/>
        </p:nvSpPr>
        <p:spPr>
          <a:xfrm>
            <a:off x="304800" y="819150"/>
            <a:ext cx="8368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cs typeface="Calibri Light" panose="020F0302020204030204" pitchFamily="34" charset="0"/>
              </a:rPr>
              <a:t>Our pricing is very simple and we don’t increase the price during the length of the contract!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A22F07-980F-410C-BBDE-5EBD13CC5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52" y="1581150"/>
            <a:ext cx="6580828" cy="31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06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819" y="282611"/>
            <a:ext cx="8368363" cy="40945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cs typeface="Calibri Light" panose="020F0302020204030204" pitchFamily="34" charset="0"/>
              </a:rPr>
              <a:t>Speeds and packages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09A61-CBAB-4183-8420-02282FA8091C}"/>
              </a:ext>
            </a:extLst>
          </p:cNvPr>
          <p:cNvSpPr txBox="1"/>
          <p:nvPr/>
        </p:nvSpPr>
        <p:spPr>
          <a:xfrm>
            <a:off x="304800" y="819150"/>
            <a:ext cx="8368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cs typeface="Calibri Light" panose="020F0302020204030204" pitchFamily="34" charset="0"/>
              </a:rPr>
              <a:t>Our pricing is very simple and we don’t increase the price during the length of the contract!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C6A21-99B1-6337-063D-A9B799E45D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66" t="23332" r="14998" b="12964"/>
          <a:stretch/>
        </p:blipFill>
        <p:spPr>
          <a:xfrm>
            <a:off x="387819" y="1428750"/>
            <a:ext cx="662762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145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Preview 0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53C3CB"/>
      </a:accent1>
      <a:accent2>
        <a:srgbClr val="3DB2C4"/>
      </a:accent2>
      <a:accent3>
        <a:srgbClr val="1AA4BE"/>
      </a:accent3>
      <a:accent4>
        <a:srgbClr val="0197B8"/>
      </a:accent4>
      <a:accent5>
        <a:srgbClr val="0187AD"/>
      </a:accent5>
      <a:accent6>
        <a:srgbClr val="00769E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229</Words>
  <Application>Microsoft Office PowerPoint</Application>
  <PresentationFormat>On-screen Show (16:9)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Default Theme</vt:lpstr>
      <vt:lpstr>PowerPoint Presentation</vt:lpstr>
      <vt:lpstr>Who is Voneus?</vt:lpstr>
      <vt:lpstr>Our funding partners</vt:lpstr>
      <vt:lpstr>Voneus multi-region resilient 100Gbps core network </vt:lpstr>
      <vt:lpstr>Voneus resilient access network design </vt:lpstr>
      <vt:lpstr>Speeds and packages</vt:lpstr>
      <vt:lpstr>Speeds and packages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sue.barnes@voneus.com</dc:creator>
  <cp:lastModifiedBy>Paul Chadwick</cp:lastModifiedBy>
  <cp:revision>1929</cp:revision>
  <dcterms:created xsi:type="dcterms:W3CDTF">2015-09-08T18:46:55Z</dcterms:created>
  <dcterms:modified xsi:type="dcterms:W3CDTF">2022-06-23T10:22:05Z</dcterms:modified>
</cp:coreProperties>
</file>